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9" r:id="rId2"/>
  </p:sldIdLst>
  <p:sldSz cx="10693400" cy="7561263"/>
  <p:notesSz cx="6797675" cy="9928225"/>
  <p:defaultTextStyle>
    <a:defPPr>
      <a:defRPr lang="cs-CZ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AFDBD0-BB72-3117-AEA7-E1C86C703DC8}" name="Kateřina Gerčáková" initials="KG" userId="Kateřina Gerčáková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řina Gerčáková" initials="KG" lastIdx="1" clrIdx="0"/>
  <p:cmAuthor id="1" name="Tereza Karpíšková" initials="T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C3661"/>
    <a:srgbClr val="5F5F5F"/>
    <a:srgbClr val="2E2E2E"/>
    <a:srgbClr val="DDDDDD"/>
    <a:srgbClr val="00509F"/>
    <a:srgbClr val="4D4D4D"/>
    <a:srgbClr val="E20031"/>
    <a:srgbClr val="CB0000"/>
    <a:srgbClr val="007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BD5CE7-9070-484F-9538-49D63F7CA75E}" v="11" dt="2024-09-09T12:58:45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7381" autoAdjust="0"/>
  </p:normalViewPr>
  <p:slideViewPr>
    <p:cSldViewPr>
      <p:cViewPr varScale="1">
        <p:scale>
          <a:sx n="71" d="100"/>
          <a:sy n="71" d="100"/>
        </p:scale>
        <p:origin x="1915" y="53"/>
      </p:cViewPr>
      <p:guideLst>
        <p:guide orient="horz" pos="2382"/>
        <p:guide pos="3368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microsoft.com/office/2018/10/relationships/authors" Target="author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řina Gerčáková" userId="6668b7ab-7d80-4bfa-971a-3ee35d033df7" providerId="ADAL" clId="{6BBD5CE7-9070-484F-9538-49D63F7CA75E}"/>
    <pc:docChg chg="undo custSel addSld delSld modSld">
      <pc:chgData name="Kateřina Gerčáková" userId="6668b7ab-7d80-4bfa-971a-3ee35d033df7" providerId="ADAL" clId="{6BBD5CE7-9070-484F-9538-49D63F7CA75E}" dt="2024-09-09T12:59:23.955" v="170" actId="1076"/>
      <pc:docMkLst>
        <pc:docMk/>
      </pc:docMkLst>
      <pc:sldChg chg="addSp delSp modSp mod">
        <pc:chgData name="Kateřina Gerčáková" userId="6668b7ab-7d80-4bfa-971a-3ee35d033df7" providerId="ADAL" clId="{6BBD5CE7-9070-484F-9538-49D63F7CA75E}" dt="2024-09-09T12:59:23.955" v="170" actId="1076"/>
        <pc:sldMkLst>
          <pc:docMk/>
          <pc:sldMk cId="651702388" sldId="269"/>
        </pc:sldMkLst>
        <pc:grpChg chg="mod ord">
          <ac:chgData name="Kateřina Gerčáková" userId="6668b7ab-7d80-4bfa-971a-3ee35d033df7" providerId="ADAL" clId="{6BBD5CE7-9070-484F-9538-49D63F7CA75E}" dt="2024-09-09T12:59:12.531" v="168" actId="1076"/>
          <ac:grpSpMkLst>
            <pc:docMk/>
            <pc:sldMk cId="651702388" sldId="269"/>
            <ac:grpSpMk id="4" creationId="{924C08A4-9527-B65F-01CD-4CD962D08844}"/>
          </ac:grpSpMkLst>
        </pc:grpChg>
        <pc:picChg chg="add del mod">
          <ac:chgData name="Kateřina Gerčáková" userId="6668b7ab-7d80-4bfa-971a-3ee35d033df7" providerId="ADAL" clId="{6BBD5CE7-9070-484F-9538-49D63F7CA75E}" dt="2024-09-09T12:58:57.970" v="165" actId="1076"/>
          <ac:picMkLst>
            <pc:docMk/>
            <pc:sldMk cId="651702388" sldId="269"/>
            <ac:picMk id="5" creationId="{377ED99C-71CC-6584-632E-87CB1CF8CABF}"/>
          </ac:picMkLst>
        </pc:picChg>
        <pc:picChg chg="add del mod">
          <ac:chgData name="Kateřina Gerčáková" userId="6668b7ab-7d80-4bfa-971a-3ee35d033df7" providerId="ADAL" clId="{6BBD5CE7-9070-484F-9538-49D63F7CA75E}" dt="2024-09-09T12:56:36.727" v="122" actId="478"/>
          <ac:picMkLst>
            <pc:docMk/>
            <pc:sldMk cId="651702388" sldId="269"/>
            <ac:picMk id="7" creationId="{06FD49DD-D47E-8DF7-14BA-5D7A27F14A16}"/>
          </ac:picMkLst>
        </pc:picChg>
        <pc:picChg chg="add del mod">
          <ac:chgData name="Kateřina Gerčáková" userId="6668b7ab-7d80-4bfa-971a-3ee35d033df7" providerId="ADAL" clId="{6BBD5CE7-9070-484F-9538-49D63F7CA75E}" dt="2024-09-09T12:50:48.748" v="26" actId="478"/>
          <ac:picMkLst>
            <pc:docMk/>
            <pc:sldMk cId="651702388" sldId="269"/>
            <ac:picMk id="9" creationId="{AF1D869B-F46E-62F5-E86A-99B120106502}"/>
          </ac:picMkLst>
        </pc:picChg>
        <pc:picChg chg="add del mod">
          <ac:chgData name="Kateřina Gerčáková" userId="6668b7ab-7d80-4bfa-971a-3ee35d033df7" providerId="ADAL" clId="{6BBD5CE7-9070-484F-9538-49D63F7CA75E}" dt="2024-09-09T12:58:47.447" v="159" actId="478"/>
          <ac:picMkLst>
            <pc:docMk/>
            <pc:sldMk cId="651702388" sldId="269"/>
            <ac:picMk id="11" creationId="{5A52BBCE-DB21-9B5A-CC8E-26F698654CDD}"/>
          </ac:picMkLst>
        </pc:picChg>
        <pc:picChg chg="add mod">
          <ac:chgData name="Kateřina Gerčáková" userId="6668b7ab-7d80-4bfa-971a-3ee35d033df7" providerId="ADAL" clId="{6BBD5CE7-9070-484F-9538-49D63F7CA75E}" dt="2024-09-09T12:56:30.227" v="119" actId="14100"/>
          <ac:picMkLst>
            <pc:docMk/>
            <pc:sldMk cId="651702388" sldId="269"/>
            <ac:picMk id="13" creationId="{7A31A6E7-156B-A3C8-F292-03BBE118107B}"/>
          </ac:picMkLst>
        </pc:picChg>
        <pc:picChg chg="add del mod">
          <ac:chgData name="Kateřina Gerčáková" userId="6668b7ab-7d80-4bfa-971a-3ee35d033df7" providerId="ADAL" clId="{6BBD5CE7-9070-484F-9538-49D63F7CA75E}" dt="2024-09-09T12:57:18.036" v="131" actId="478"/>
          <ac:picMkLst>
            <pc:docMk/>
            <pc:sldMk cId="651702388" sldId="269"/>
            <ac:picMk id="15" creationId="{3C39F745-D1ED-CA53-5579-9D41D6B0F975}"/>
          </ac:picMkLst>
        </pc:picChg>
        <pc:picChg chg="add mod">
          <ac:chgData name="Kateřina Gerčáková" userId="6668b7ab-7d80-4bfa-971a-3ee35d033df7" providerId="ADAL" clId="{6BBD5CE7-9070-484F-9538-49D63F7CA75E}" dt="2024-09-09T12:59:23.955" v="170" actId="1076"/>
          <ac:picMkLst>
            <pc:docMk/>
            <pc:sldMk cId="651702388" sldId="269"/>
            <ac:picMk id="17" creationId="{0DB0FBC4-BC89-9DA7-5065-C591090BC497}"/>
          </ac:picMkLst>
        </pc:picChg>
      </pc:sldChg>
      <pc:sldChg chg="addSp delSp modSp add del mod">
        <pc:chgData name="Kateřina Gerčáková" userId="6668b7ab-7d80-4bfa-971a-3ee35d033df7" providerId="ADAL" clId="{6BBD5CE7-9070-484F-9538-49D63F7CA75E}" dt="2024-09-09T12:59:04.521" v="167" actId="47"/>
        <pc:sldMkLst>
          <pc:docMk/>
          <pc:sldMk cId="3087896180" sldId="270"/>
        </pc:sldMkLst>
        <pc:grpChg chg="mod">
          <ac:chgData name="Kateřina Gerčáková" userId="6668b7ab-7d80-4bfa-971a-3ee35d033df7" providerId="ADAL" clId="{6BBD5CE7-9070-484F-9538-49D63F7CA75E}" dt="2024-09-09T12:53:36.562" v="81" actId="1076"/>
          <ac:grpSpMkLst>
            <pc:docMk/>
            <pc:sldMk cId="3087896180" sldId="270"/>
            <ac:grpSpMk id="4" creationId="{924C08A4-9527-B65F-01CD-4CD962D08844}"/>
          </ac:grpSpMkLst>
        </pc:grpChg>
        <pc:picChg chg="mod">
          <ac:chgData name="Kateřina Gerčáková" userId="6668b7ab-7d80-4bfa-971a-3ee35d033df7" providerId="ADAL" clId="{6BBD5CE7-9070-484F-9538-49D63F7CA75E}" dt="2024-09-09T12:54:01.348" v="87" actId="1076"/>
          <ac:picMkLst>
            <pc:docMk/>
            <pc:sldMk cId="3087896180" sldId="270"/>
            <ac:picMk id="5" creationId="{377ED99C-71CC-6584-632E-87CB1CF8CABF}"/>
          </ac:picMkLst>
        </pc:picChg>
        <pc:picChg chg="add mod">
          <ac:chgData name="Kateřina Gerčáková" userId="6668b7ab-7d80-4bfa-971a-3ee35d033df7" providerId="ADAL" clId="{6BBD5CE7-9070-484F-9538-49D63F7CA75E}" dt="2024-09-09T12:55:27.658" v="107" actId="14100"/>
          <ac:picMkLst>
            <pc:docMk/>
            <pc:sldMk cId="3087896180" sldId="270"/>
            <ac:picMk id="6" creationId="{F9B605CC-F97D-E087-CBBC-4FE1E16C3D16}"/>
          </ac:picMkLst>
        </pc:picChg>
        <pc:picChg chg="del mod">
          <ac:chgData name="Kateřina Gerčáková" userId="6668b7ab-7d80-4bfa-971a-3ee35d033df7" providerId="ADAL" clId="{6BBD5CE7-9070-484F-9538-49D63F7CA75E}" dt="2024-09-09T12:54:30.830" v="93" actId="478"/>
          <ac:picMkLst>
            <pc:docMk/>
            <pc:sldMk cId="3087896180" sldId="270"/>
            <ac:picMk id="7" creationId="{06FD49DD-D47E-8DF7-14BA-5D7A27F14A16}"/>
          </ac:picMkLst>
        </pc:picChg>
        <pc:picChg chg="add del mod">
          <ac:chgData name="Kateřina Gerčáková" userId="6668b7ab-7d80-4bfa-971a-3ee35d033df7" providerId="ADAL" clId="{6BBD5CE7-9070-484F-9538-49D63F7CA75E}" dt="2024-09-09T12:54:49.751" v="97" actId="478"/>
          <ac:picMkLst>
            <pc:docMk/>
            <pc:sldMk cId="3087896180" sldId="270"/>
            <ac:picMk id="9" creationId="{C7E85F0D-8A22-169A-8C66-24FABCF3F3CB}"/>
          </ac:picMkLst>
        </pc:picChg>
        <pc:picChg chg="del mod">
          <ac:chgData name="Kateřina Gerčáková" userId="6668b7ab-7d80-4bfa-971a-3ee35d033df7" providerId="ADAL" clId="{6BBD5CE7-9070-484F-9538-49D63F7CA75E}" dt="2024-09-09T12:55:15.037" v="102" actId="478"/>
          <ac:picMkLst>
            <pc:docMk/>
            <pc:sldMk cId="3087896180" sldId="270"/>
            <ac:picMk id="11" creationId="{5A52BBCE-DB21-9B5A-CC8E-26F698654CDD}"/>
          </ac:picMkLst>
        </pc:picChg>
        <pc:picChg chg="add mod">
          <ac:chgData name="Kateřina Gerčáková" userId="6668b7ab-7d80-4bfa-971a-3ee35d033df7" providerId="ADAL" clId="{6BBD5CE7-9070-484F-9538-49D63F7CA75E}" dt="2024-09-09T12:55:22.140" v="105" actId="1076"/>
          <ac:picMkLst>
            <pc:docMk/>
            <pc:sldMk cId="3087896180" sldId="270"/>
            <ac:picMk id="12" creationId="{5C30AF65-D0F7-2A77-EA0A-348A163E44E3}"/>
          </ac:picMkLst>
        </pc:picChg>
      </pc:sldChg>
      <pc:sldChg chg="addSp modSp add del mod">
        <pc:chgData name="Kateřina Gerčáková" userId="6668b7ab-7d80-4bfa-971a-3ee35d033df7" providerId="ADAL" clId="{6BBD5CE7-9070-484F-9538-49D63F7CA75E}" dt="2024-09-09T12:59:02.673" v="166" actId="47"/>
        <pc:sldMkLst>
          <pc:docMk/>
          <pc:sldMk cId="972216711" sldId="271"/>
        </pc:sldMkLst>
        <pc:grpChg chg="mod ord">
          <ac:chgData name="Kateřina Gerčáková" userId="6668b7ab-7d80-4bfa-971a-3ee35d033df7" providerId="ADAL" clId="{6BBD5CE7-9070-484F-9538-49D63F7CA75E}" dt="2024-09-09T12:57:52.227" v="143" actId="1076"/>
          <ac:grpSpMkLst>
            <pc:docMk/>
            <pc:sldMk cId="972216711" sldId="271"/>
            <ac:grpSpMk id="4" creationId="{924C08A4-9527-B65F-01CD-4CD962D08844}"/>
          </ac:grpSpMkLst>
        </pc:grpChg>
        <pc:picChg chg="mod">
          <ac:chgData name="Kateřina Gerčáková" userId="6668b7ab-7d80-4bfa-971a-3ee35d033df7" providerId="ADAL" clId="{6BBD5CE7-9070-484F-9538-49D63F7CA75E}" dt="2024-09-09T12:58:15.939" v="148" actId="1076"/>
          <ac:picMkLst>
            <pc:docMk/>
            <pc:sldMk cId="972216711" sldId="271"/>
            <ac:picMk id="5" creationId="{377ED99C-71CC-6584-632E-87CB1CF8CABF}"/>
          </ac:picMkLst>
        </pc:picChg>
        <pc:picChg chg="add mod">
          <ac:chgData name="Kateřina Gerčáková" userId="6668b7ab-7d80-4bfa-971a-3ee35d033df7" providerId="ADAL" clId="{6BBD5CE7-9070-484F-9538-49D63F7CA75E}" dt="2024-09-09T12:58:30.499" v="154" actId="14100"/>
          <ac:picMkLst>
            <pc:docMk/>
            <pc:sldMk cId="972216711" sldId="271"/>
            <ac:picMk id="6" creationId="{00CF8585-2FDD-7B23-132B-4E11139D9CA3}"/>
          </ac:picMkLst>
        </pc:picChg>
        <pc:picChg chg="mod">
          <ac:chgData name="Kateřina Gerčáková" userId="6668b7ab-7d80-4bfa-971a-3ee35d033df7" providerId="ADAL" clId="{6BBD5CE7-9070-484F-9538-49D63F7CA75E}" dt="2024-09-09T12:58:07.291" v="145" actId="1076"/>
          <ac:picMkLst>
            <pc:docMk/>
            <pc:sldMk cId="972216711" sldId="271"/>
            <ac:picMk id="11" creationId="{5A52BBCE-DB21-9B5A-CC8E-26F698654CDD}"/>
          </ac:picMkLst>
        </pc:picChg>
        <pc:picChg chg="mod">
          <ac:chgData name="Kateřina Gerčáková" userId="6668b7ab-7d80-4bfa-971a-3ee35d033df7" providerId="ADAL" clId="{6BBD5CE7-9070-484F-9538-49D63F7CA75E}" dt="2024-09-09T12:58:11.420" v="147" actId="1076"/>
          <ac:picMkLst>
            <pc:docMk/>
            <pc:sldMk cId="972216711" sldId="271"/>
            <ac:picMk id="13" creationId="{7A31A6E7-156B-A3C8-F292-03BBE118107B}"/>
          </ac:picMkLst>
        </pc:picChg>
      </pc:sldChg>
    </pc:docChg>
  </pc:docChgLst>
  <pc:docChgLst>
    <pc:chgData name="Kateřina Gerčáková" userId="6668b7ab-7d80-4bfa-971a-3ee35d033df7" providerId="ADAL" clId="{4FE1F9A9-D576-4003-884F-BDC8EAA8B8F3}"/>
    <pc:docChg chg="custSel modSld">
      <pc:chgData name="Kateřina Gerčáková" userId="6668b7ab-7d80-4bfa-971a-3ee35d033df7" providerId="ADAL" clId="{4FE1F9A9-D576-4003-884F-BDC8EAA8B8F3}" dt="2024-08-09T11:40:35.373" v="495" actId="1076"/>
      <pc:docMkLst>
        <pc:docMk/>
      </pc:docMkLst>
      <pc:sldChg chg="addSp delSp modSp mod">
        <pc:chgData name="Kateřina Gerčáková" userId="6668b7ab-7d80-4bfa-971a-3ee35d033df7" providerId="ADAL" clId="{4FE1F9A9-D576-4003-884F-BDC8EAA8B8F3}" dt="2024-08-09T11:40:35.373" v="495" actId="1076"/>
        <pc:sldMkLst>
          <pc:docMk/>
          <pc:sldMk cId="651702388" sldId="269"/>
        </pc:sldMkLst>
        <pc:spChg chg="mod">
          <ac:chgData name="Kateřina Gerčáková" userId="6668b7ab-7d80-4bfa-971a-3ee35d033df7" providerId="ADAL" clId="{4FE1F9A9-D576-4003-884F-BDC8EAA8B8F3}" dt="2024-08-09T11:25:16.058" v="56" actId="6549"/>
          <ac:spMkLst>
            <pc:docMk/>
            <pc:sldMk cId="651702388" sldId="269"/>
            <ac:spMk id="19" creationId="{A2298D6F-118F-D39A-0755-8281990B9E05}"/>
          </ac:spMkLst>
        </pc:spChg>
        <pc:spChg chg="mod">
          <ac:chgData name="Kateřina Gerčáková" userId="6668b7ab-7d80-4bfa-971a-3ee35d033df7" providerId="ADAL" clId="{4FE1F9A9-D576-4003-884F-BDC8EAA8B8F3}" dt="2024-08-09T11:39:59.995" v="494" actId="20577"/>
          <ac:spMkLst>
            <pc:docMk/>
            <pc:sldMk cId="651702388" sldId="269"/>
            <ac:spMk id="31" creationId="{3E53A13A-6004-3A73-355A-106FF8E36754}"/>
          </ac:spMkLst>
        </pc:spChg>
        <pc:spChg chg="mod">
          <ac:chgData name="Kateřina Gerčáková" userId="6668b7ab-7d80-4bfa-971a-3ee35d033df7" providerId="ADAL" clId="{4FE1F9A9-D576-4003-884F-BDC8EAA8B8F3}" dt="2024-08-09T11:23:50.261" v="0" actId="20577"/>
          <ac:spMkLst>
            <pc:docMk/>
            <pc:sldMk cId="651702388" sldId="269"/>
            <ac:spMk id="35" creationId="{53B02B90-351C-6D50-E31D-F65A1EFB6BCA}"/>
          </ac:spMkLst>
        </pc:spChg>
        <pc:spChg chg="mod">
          <ac:chgData name="Kateřina Gerčáková" userId="6668b7ab-7d80-4bfa-971a-3ee35d033df7" providerId="ADAL" clId="{4FE1F9A9-D576-4003-884F-BDC8EAA8B8F3}" dt="2024-08-09T11:25:19.038" v="62" actId="20577"/>
          <ac:spMkLst>
            <pc:docMk/>
            <pc:sldMk cId="651702388" sldId="269"/>
            <ac:spMk id="38" creationId="{8C0B957E-CA1D-7372-0321-92BE11AD511D}"/>
          </ac:spMkLst>
        </pc:spChg>
        <pc:spChg chg="mod topLvl">
          <ac:chgData name="Kateřina Gerčáková" userId="6668b7ab-7d80-4bfa-971a-3ee35d033df7" providerId="ADAL" clId="{4FE1F9A9-D576-4003-884F-BDC8EAA8B8F3}" dt="2024-08-09T11:39:36.676" v="484" actId="164"/>
          <ac:spMkLst>
            <pc:docMk/>
            <pc:sldMk cId="651702388" sldId="269"/>
            <ac:spMk id="46" creationId="{B55A503D-D456-D7F1-C79A-7AFC8C986AE4}"/>
          </ac:spMkLst>
        </pc:spChg>
        <pc:spChg chg="mod topLvl">
          <ac:chgData name="Kateřina Gerčáková" userId="6668b7ab-7d80-4bfa-971a-3ee35d033df7" providerId="ADAL" clId="{4FE1F9A9-D576-4003-884F-BDC8EAA8B8F3}" dt="2024-08-09T11:39:36.676" v="484" actId="164"/>
          <ac:spMkLst>
            <pc:docMk/>
            <pc:sldMk cId="651702388" sldId="269"/>
            <ac:spMk id="48" creationId="{D83E9FFD-1019-21CF-41B6-2494A74158C7}"/>
          </ac:spMkLst>
        </pc:spChg>
        <pc:grpChg chg="del">
          <ac:chgData name="Kateřina Gerčáková" userId="6668b7ab-7d80-4bfa-971a-3ee35d033df7" providerId="ADAL" clId="{4FE1F9A9-D576-4003-884F-BDC8EAA8B8F3}" dt="2024-08-09T11:39:18.993" v="480" actId="165"/>
          <ac:grpSpMkLst>
            <pc:docMk/>
            <pc:sldMk cId="651702388" sldId="269"/>
            <ac:grpSpMk id="2" creationId="{ED2D8C05-4756-B15A-D449-413D3ECB2242}"/>
          </ac:grpSpMkLst>
        </pc:grpChg>
        <pc:grpChg chg="add mod">
          <ac:chgData name="Kateřina Gerčáková" userId="6668b7ab-7d80-4bfa-971a-3ee35d033df7" providerId="ADAL" clId="{4FE1F9A9-D576-4003-884F-BDC8EAA8B8F3}" dt="2024-08-09T11:40:35.373" v="495" actId="1076"/>
          <ac:grpSpMkLst>
            <pc:docMk/>
            <pc:sldMk cId="651702388" sldId="269"/>
            <ac:grpSpMk id="4" creationId="{924C08A4-9527-B65F-01CD-4CD962D08844}"/>
          </ac:grpSpMkLst>
        </pc:grpChg>
        <pc:picChg chg="del">
          <ac:chgData name="Kateřina Gerčáková" userId="6668b7ab-7d80-4bfa-971a-3ee35d033df7" providerId="ADAL" clId="{4FE1F9A9-D576-4003-884F-BDC8EAA8B8F3}" dt="2024-08-09T11:37:41.384" v="429" actId="478"/>
          <ac:picMkLst>
            <pc:docMk/>
            <pc:sldMk cId="651702388" sldId="269"/>
            <ac:picMk id="9" creationId="{E87CABFB-1016-645B-5CBA-BBA0594B764E}"/>
          </ac:picMkLst>
        </pc:picChg>
        <pc:picChg chg="del">
          <ac:chgData name="Kateřina Gerčáková" userId="6668b7ab-7d80-4bfa-971a-3ee35d033df7" providerId="ADAL" clId="{4FE1F9A9-D576-4003-884F-BDC8EAA8B8F3}" dt="2024-08-09T11:23:52.527" v="1" actId="478"/>
          <ac:picMkLst>
            <pc:docMk/>
            <pc:sldMk cId="651702388" sldId="269"/>
            <ac:picMk id="13" creationId="{051ED348-F8CB-F5A9-FBF7-FAB5889AAEBF}"/>
          </ac:picMkLst>
        </pc:picChg>
        <pc:picChg chg="del">
          <ac:chgData name="Kateřina Gerčáková" userId="6668b7ab-7d80-4bfa-971a-3ee35d033df7" providerId="ADAL" clId="{4FE1F9A9-D576-4003-884F-BDC8EAA8B8F3}" dt="2024-08-09T11:23:53.249" v="3" actId="478"/>
          <ac:picMkLst>
            <pc:docMk/>
            <pc:sldMk cId="651702388" sldId="269"/>
            <ac:picMk id="15" creationId="{59CFD66B-A61F-F8EE-6627-20EAA7EE843E}"/>
          </ac:picMkLst>
        </pc:picChg>
        <pc:picChg chg="del">
          <ac:chgData name="Kateřina Gerčáková" userId="6668b7ab-7d80-4bfa-971a-3ee35d033df7" providerId="ADAL" clId="{4FE1F9A9-D576-4003-884F-BDC8EAA8B8F3}" dt="2024-08-09T11:23:52.904" v="2" actId="478"/>
          <ac:picMkLst>
            <pc:docMk/>
            <pc:sldMk cId="651702388" sldId="269"/>
            <ac:picMk id="17" creationId="{7728FC44-E083-CFCD-E14C-86B71DDD0974}"/>
          </ac:picMkLst>
        </pc:picChg>
        <pc:picChg chg="mod topLvl">
          <ac:chgData name="Kateřina Gerčáková" userId="6668b7ab-7d80-4bfa-971a-3ee35d033df7" providerId="ADAL" clId="{4FE1F9A9-D576-4003-884F-BDC8EAA8B8F3}" dt="2024-08-09T11:39:36.676" v="484" actId="164"/>
          <ac:picMkLst>
            <pc:docMk/>
            <pc:sldMk cId="651702388" sldId="269"/>
            <ac:picMk id="29" creationId="{DA924B1A-7CB1-F72E-5976-78662C4B9B2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4AB98-CCA0-472B-AE80-41248694D482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E0463-CB23-4126-8E94-C209F5AFE6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84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D4BC3-CCE6-9ACA-642B-5B12FDD2F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14BA39D-E06D-D45E-39C6-19622ACA35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07DD4D0-73B0-9EC9-075C-B720DB4B05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9A3576-7082-EE9C-3C9B-43FD7A33C9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E0463-CB23-4126-8E94-C209F5AFE62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71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1BF-D086-4B0C-9609-B26242258DE4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D894-536F-4CD6-B54F-993C21284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73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1BF-D086-4B0C-9609-B26242258DE4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D894-536F-4CD6-B54F-993C21284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13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1BF-D086-4B0C-9609-B26242258DE4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D894-536F-4CD6-B54F-993C21284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74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1BF-D086-4B0C-9609-B26242258DE4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D894-536F-4CD6-B54F-993C21284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21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1BF-D086-4B0C-9609-B26242258DE4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D894-536F-4CD6-B54F-993C21284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15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1BF-D086-4B0C-9609-B26242258DE4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D894-536F-4CD6-B54F-993C21284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45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1BF-D086-4B0C-9609-B26242258DE4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D894-536F-4CD6-B54F-993C21284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340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1BF-D086-4B0C-9609-B26242258DE4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D894-536F-4CD6-B54F-993C21284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67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1BF-D086-4B0C-9609-B26242258DE4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D894-536F-4CD6-B54F-993C21284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50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1BF-D086-4B0C-9609-B26242258DE4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D894-536F-4CD6-B54F-993C21284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41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1BF-D086-4B0C-9609-B26242258DE4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D894-536F-4CD6-B54F-993C21284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81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4D1BF-D086-4B0C-9609-B26242258DE4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0D894-536F-4CD6-B54F-993C21284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44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40F48-7D12-A200-5251-D0E072179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 20">
            <a:extLst>
              <a:ext uri="{FF2B5EF4-FFF2-40B4-BE49-F238E27FC236}">
                <a16:creationId xmlns:a16="http://schemas.microsoft.com/office/drawing/2014/main" id="{71C8427C-DD09-1E7E-CE2A-08B6FE354917}"/>
              </a:ext>
            </a:extLst>
          </p:cNvPr>
          <p:cNvSpPr/>
          <p:nvPr/>
        </p:nvSpPr>
        <p:spPr>
          <a:xfrm flipH="1">
            <a:off x="-14752" y="-61027"/>
            <a:ext cx="4006981" cy="75989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endParaRPr lang="cs-CZ" sz="24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4687B857-8620-988B-3D4B-FFF20541D764}"/>
              </a:ext>
            </a:extLst>
          </p:cNvPr>
          <p:cNvSpPr/>
          <p:nvPr/>
        </p:nvSpPr>
        <p:spPr>
          <a:xfrm>
            <a:off x="-14752" y="7178907"/>
            <a:ext cx="4006981" cy="402773"/>
          </a:xfrm>
          <a:prstGeom prst="rect">
            <a:avLst/>
          </a:prstGeom>
          <a:solidFill>
            <a:srgbClr val="1C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cs-CZ" dirty="0"/>
          </a:p>
        </p:txBody>
      </p:sp>
      <p:sp>
        <p:nvSpPr>
          <p:cNvPr id="18" name="Podnadpis 2">
            <a:extLst>
              <a:ext uri="{FF2B5EF4-FFF2-40B4-BE49-F238E27FC236}">
                <a16:creationId xmlns:a16="http://schemas.microsoft.com/office/drawing/2014/main" id="{F9A93657-EC3D-0307-C2E4-D760F825C47D}"/>
              </a:ext>
            </a:extLst>
          </p:cNvPr>
          <p:cNvSpPr txBox="1">
            <a:spLocks/>
          </p:cNvSpPr>
          <p:nvPr/>
        </p:nvSpPr>
        <p:spPr>
          <a:xfrm>
            <a:off x="-13967" y="7165007"/>
            <a:ext cx="4006981" cy="416673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www.concept.pl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2298D6F-118F-D39A-0755-8281990B9E05}"/>
              </a:ext>
            </a:extLst>
          </p:cNvPr>
          <p:cNvSpPr txBox="1"/>
          <p:nvPr/>
        </p:nvSpPr>
        <p:spPr>
          <a:xfrm>
            <a:off x="398112" y="1667837"/>
            <a:ext cx="3234483" cy="70787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cs-CZ" sz="2000" b="1" dirty="0">
                <a:solidFill>
                  <a:srgbClr val="1C36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KONTAKTNÍ GRIL </a:t>
            </a:r>
          </a:p>
          <a:p>
            <a:r>
              <a:rPr lang="cs-CZ" sz="2000" b="1" dirty="0">
                <a:solidFill>
                  <a:srgbClr val="1C36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teplotní sondou</a:t>
            </a:r>
            <a:endParaRPr lang="cs-CZ" sz="20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Podnadpis 2">
            <a:extLst>
              <a:ext uri="{FF2B5EF4-FFF2-40B4-BE49-F238E27FC236}">
                <a16:creationId xmlns:a16="http://schemas.microsoft.com/office/drawing/2014/main" id="{3E53A13A-6004-3A73-355A-106FF8E36754}"/>
              </a:ext>
            </a:extLst>
          </p:cNvPr>
          <p:cNvSpPr txBox="1">
            <a:spLocks/>
          </p:cNvSpPr>
          <p:nvPr/>
        </p:nvSpPr>
        <p:spPr>
          <a:xfrm>
            <a:off x="389299" y="2950167"/>
            <a:ext cx="3518745" cy="4718896"/>
          </a:xfrm>
          <a:prstGeom prst="rect">
            <a:avLst/>
          </a:prstGeom>
        </p:spPr>
        <p:txBody>
          <a:bodyPr vert="horz" lIns="104306" tIns="52153" rIns="104306" bIns="52153" rtlCol="0" anchor="t">
            <a:noAutofit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spcBef>
                <a:spcPts val="230"/>
              </a:spcBef>
              <a:buFont typeface="Wingdings" panose="05000000000000000000" pitchFamily="2" charset="2"/>
              <a:buChar char="§"/>
            </a:pPr>
            <a:r>
              <a:rPr lang="cs-CZ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Teplotní sonda</a:t>
            </a:r>
          </a:p>
          <a:p>
            <a:pPr marL="171450" indent="-171450" algn="l">
              <a:spcBef>
                <a:spcPts val="230"/>
              </a:spcBef>
              <a:buFont typeface="Wingdings" panose="05000000000000000000" pitchFamily="2" charset="2"/>
              <a:buChar char="§"/>
            </a:pPr>
            <a:r>
              <a:rPr lang="cs-CZ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pár grilovacích desek s nepřilnavým povrchem</a:t>
            </a:r>
          </a:p>
          <a:p>
            <a:pPr marL="171450" indent="-171450" algn="l">
              <a:spcBef>
                <a:spcPts val="230"/>
              </a:spcBef>
              <a:buFont typeface="Wingdings" panose="05000000000000000000" pitchFamily="2" charset="2"/>
              <a:buChar char="§"/>
            </a:pPr>
            <a:r>
              <a:rPr lang="cs-CZ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Digitální displej 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digitální ovládání</a:t>
            </a:r>
          </a:p>
          <a:p>
            <a:pPr marL="171450" indent="-171450" algn="l">
              <a:spcBef>
                <a:spcPts val="230"/>
              </a:spcBef>
              <a:buFont typeface="Wingdings" panose="05000000000000000000" pitchFamily="2" charset="2"/>
              <a:buChar char="§"/>
            </a:pP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Skleněný povrch</a:t>
            </a:r>
          </a:p>
          <a:p>
            <a:pPr marL="171450" indent="-171450" algn="l">
              <a:spcBef>
                <a:spcPts val="230"/>
              </a:spcBef>
              <a:buFont typeface="Wingdings" panose="05000000000000000000" pitchFamily="2" charset="2"/>
              <a:buChar char="§"/>
            </a:pPr>
            <a:r>
              <a:rPr lang="cs-CZ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ZONE 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možnost měnit teploty na každé plotně zvlášť (režim DIY)</a:t>
            </a:r>
          </a:p>
          <a:p>
            <a:pPr marL="171450" indent="-171450" algn="l">
              <a:spcBef>
                <a:spcPts val="230"/>
              </a:spcBef>
              <a:buFont typeface="Wingdings" panose="05000000000000000000" pitchFamily="2" charset="2"/>
              <a:buChar char="§"/>
            </a:pPr>
            <a:r>
              <a:rPr lang="cs-CZ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GRILL ASSISTANT 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volba stupně propečení</a:t>
            </a:r>
            <a:endParaRPr lang="cs-CZ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spcBef>
                <a:spcPts val="230"/>
              </a:spcBef>
              <a:buFont typeface="Wingdings" panose="05000000000000000000" pitchFamily="2" charset="2"/>
              <a:buChar char="§"/>
            </a:pPr>
            <a:r>
              <a:rPr lang="cs-CZ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Časovač (minutka)</a:t>
            </a:r>
            <a:endParaRPr lang="cs-CZ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spcBef>
                <a:spcPts val="230"/>
              </a:spcBef>
              <a:buFont typeface="Wingdings" panose="05000000000000000000" pitchFamily="2" charset="2"/>
              <a:buChar char="§"/>
            </a:pPr>
            <a:r>
              <a:rPr lang="cs-CZ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BBQ grilování 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otevření o 180°</a:t>
            </a:r>
          </a:p>
          <a:p>
            <a:pPr marL="171450" indent="-171450" algn="l">
              <a:spcBef>
                <a:spcPts val="230"/>
              </a:spcBef>
              <a:buFont typeface="Wingdings" panose="05000000000000000000" pitchFamily="2" charset="2"/>
              <a:buChar char="§"/>
            </a:pPr>
            <a:r>
              <a:rPr lang="cs-CZ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programů 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(Kuře, Ryby, Slanina, Klobása, Zelenina, Med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Rare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Med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Medium,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Done) + </a:t>
            </a:r>
            <a:r>
              <a:rPr lang="cs-CZ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manuální nastavení DIY</a:t>
            </a:r>
          </a:p>
          <a:p>
            <a:pPr marL="171450" indent="-171450" algn="l">
              <a:spcBef>
                <a:spcPts val="230"/>
              </a:spcBef>
              <a:buFont typeface="Wingdings" panose="05000000000000000000" pitchFamily="2" charset="2"/>
              <a:buChar char="§"/>
            </a:pP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Rozměr grilu: 371 x 325 x 165 mm</a:t>
            </a:r>
          </a:p>
          <a:p>
            <a:pPr marL="171450" indent="-171450" algn="l">
              <a:spcBef>
                <a:spcPts val="230"/>
              </a:spcBef>
              <a:buFont typeface="Wingdings" panose="05000000000000000000" pitchFamily="2" charset="2"/>
              <a:buChar char="§"/>
            </a:pP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Rozměr desek : 300 x 230 mm </a:t>
            </a:r>
          </a:p>
          <a:p>
            <a:pPr marL="171450" indent="-171450" algn="l">
              <a:spcBef>
                <a:spcPts val="230"/>
              </a:spcBef>
              <a:buFont typeface="Wingdings" panose="05000000000000000000" pitchFamily="2" charset="2"/>
              <a:buChar char="§"/>
            </a:pP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Grilovací plocha: 1380 m</a:t>
            </a:r>
            <a:r>
              <a:rPr lang="cs-CZ" sz="12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spcBef>
                <a:spcPts val="230"/>
              </a:spcBef>
              <a:buFont typeface="Wingdings" panose="05000000000000000000" pitchFamily="2" charset="2"/>
              <a:buChar char="§"/>
            </a:pP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Regulace teploty: 80-230 °C </a:t>
            </a:r>
          </a:p>
          <a:p>
            <a:pPr marL="171450" indent="-171450" algn="l">
              <a:spcBef>
                <a:spcPts val="230"/>
              </a:spcBef>
              <a:buFont typeface="Wingdings" panose="05000000000000000000" pitchFamily="2" charset="2"/>
              <a:buChar char="§"/>
            </a:pP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Zámek grilu (úsporné skladování)</a:t>
            </a:r>
          </a:p>
          <a:p>
            <a:pPr marL="171450" indent="-171450" algn="l">
              <a:spcBef>
                <a:spcPts val="230"/>
              </a:spcBef>
              <a:buFont typeface="Wingdings" panose="05000000000000000000" pitchFamily="2" charset="2"/>
              <a:buChar char="§"/>
            </a:pP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Desky je možné mýt v myčce </a:t>
            </a:r>
          </a:p>
          <a:p>
            <a:pPr marL="171450" indent="-171450" algn="l">
              <a:spcBef>
                <a:spcPts val="230"/>
              </a:spcBef>
              <a:buFont typeface="Wingdings" panose="05000000000000000000" pitchFamily="2" charset="2"/>
              <a:buChar char="§"/>
            </a:pP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Příkon: 2000 W</a:t>
            </a:r>
          </a:p>
          <a:p>
            <a:pPr algn="l">
              <a:spcBef>
                <a:spcPts val="0"/>
              </a:spcBef>
            </a:pPr>
            <a:endParaRPr lang="cs-CZ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87503D6-2522-8E1B-A43C-4EC85D088E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00" y="0"/>
            <a:ext cx="3103200" cy="1221303"/>
          </a:xfrm>
          <a:prstGeom prst="rect">
            <a:avLst/>
          </a:prstGeom>
        </p:spPr>
      </p:pic>
      <p:sp>
        <p:nvSpPr>
          <p:cNvPr id="38" name="TextovéPole 37">
            <a:extLst>
              <a:ext uri="{FF2B5EF4-FFF2-40B4-BE49-F238E27FC236}">
                <a16:creationId xmlns:a16="http://schemas.microsoft.com/office/drawing/2014/main" id="{8C0B957E-CA1D-7372-0321-92BE11AD511D}"/>
              </a:ext>
            </a:extLst>
          </p:cNvPr>
          <p:cNvSpPr txBox="1"/>
          <p:nvPr/>
        </p:nvSpPr>
        <p:spPr>
          <a:xfrm>
            <a:off x="403605" y="2361973"/>
            <a:ext cx="1832284" cy="338538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cs-CZ" sz="16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GE3600</a:t>
            </a:r>
          </a:p>
        </p:txBody>
      </p:sp>
      <p:pic>
        <p:nvPicPr>
          <p:cNvPr id="5" name="Obrázek 4" descr="Obsah obrázku jídlo, Gril, Venkovní gril, maso&#10;&#10;Popis byl vytvořen automaticky">
            <a:extLst>
              <a:ext uri="{FF2B5EF4-FFF2-40B4-BE49-F238E27FC236}">
                <a16:creationId xmlns:a16="http://schemas.microsoft.com/office/drawing/2014/main" id="{377ED99C-71CC-6584-632E-87CB1CF8CA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01" y="189569"/>
            <a:ext cx="2260667" cy="2341673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924C08A4-9527-B65F-01CD-4CD962D08844}"/>
              </a:ext>
            </a:extLst>
          </p:cNvPr>
          <p:cNvGrpSpPr/>
          <p:nvPr/>
        </p:nvGrpSpPr>
        <p:grpSpPr>
          <a:xfrm>
            <a:off x="7127475" y="268929"/>
            <a:ext cx="3186584" cy="1839307"/>
            <a:chOff x="4175388" y="5412446"/>
            <a:chExt cx="3186584" cy="1839307"/>
          </a:xfrm>
        </p:grpSpPr>
        <p:sp>
          <p:nvSpPr>
            <p:cNvPr id="48" name="Obdélník s jedním zakulaceným rohem 3">
              <a:extLst>
                <a:ext uri="{FF2B5EF4-FFF2-40B4-BE49-F238E27FC236}">
                  <a16:creationId xmlns:a16="http://schemas.microsoft.com/office/drawing/2014/main" id="{D83E9FFD-1019-21CF-41B6-2494A74158C7}"/>
                </a:ext>
              </a:extLst>
            </p:cNvPr>
            <p:cNvSpPr/>
            <p:nvPr/>
          </p:nvSpPr>
          <p:spPr>
            <a:xfrm flipV="1">
              <a:off x="4175388" y="6060124"/>
              <a:ext cx="2525786" cy="1093299"/>
            </a:xfrm>
            <a:prstGeom prst="round1Rect">
              <a:avLst>
                <a:gd name="adj" fmla="val 18550"/>
              </a:avLst>
            </a:prstGeom>
            <a:solidFill>
              <a:srgbClr val="1C366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82287" tIns="41143" rIns="82287" bIns="41143" rtlCol="0" anchor="ctr"/>
            <a:lstStyle/>
            <a:p>
              <a:pPr algn="ctr"/>
              <a:endParaRPr lang="cs-CZ" dirty="0"/>
            </a:p>
          </p:txBody>
        </p:sp>
        <p:pic>
          <p:nvPicPr>
            <p:cNvPr id="29" name="Obrázek 28">
              <a:extLst>
                <a:ext uri="{FF2B5EF4-FFF2-40B4-BE49-F238E27FC236}">
                  <a16:creationId xmlns:a16="http://schemas.microsoft.com/office/drawing/2014/main" id="{DA924B1A-7CB1-F72E-5976-78662C4B9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3277" y="5412446"/>
              <a:ext cx="1098695" cy="1098695"/>
            </a:xfrm>
            <a:prstGeom prst="rect">
              <a:avLst/>
            </a:prstGeom>
          </p:spPr>
        </p:pic>
        <p:sp>
          <p:nvSpPr>
            <p:cNvPr id="46" name="Podnadpis 2">
              <a:extLst>
                <a:ext uri="{FF2B5EF4-FFF2-40B4-BE49-F238E27FC236}">
                  <a16:creationId xmlns:a16="http://schemas.microsoft.com/office/drawing/2014/main" id="{B55A503D-D456-D7F1-C79A-7AFC8C986AE4}"/>
                </a:ext>
              </a:extLst>
            </p:cNvPr>
            <p:cNvSpPr txBox="1">
              <a:spLocks/>
            </p:cNvSpPr>
            <p:nvPr/>
          </p:nvSpPr>
          <p:spPr>
            <a:xfrm>
              <a:off x="4286839" y="6153058"/>
              <a:ext cx="2413549" cy="1098695"/>
            </a:xfrm>
            <a:prstGeom prst="rect">
              <a:avLst/>
            </a:prstGeom>
          </p:spPr>
          <p:txBody>
            <a:bodyPr vert="horz" lIns="104306" tIns="52153" rIns="104306" bIns="52153" rtlCol="0" anchor="t">
              <a:noAutofit/>
            </a:bodyPr>
            <a:lstStyle>
              <a:lvl1pPr marL="0" indent="0" algn="ctr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21528" indent="0" algn="ctr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043056" indent="0" algn="ctr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564584" indent="0" algn="ctr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86112" indent="0" algn="ctr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607640" indent="0" algn="ctr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129168" indent="0" algn="ctr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650696" indent="0" algn="ctr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172224" indent="0" algn="ctr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l">
                <a:spcBef>
                  <a:spcPts val="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cs-CZ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TEPLOTNÍ SONDA</a:t>
              </a:r>
            </a:p>
            <a:p>
              <a:pPr marL="171450" indent="-171450" algn="l">
                <a:spcBef>
                  <a:spcPts val="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cs-CZ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SPLIT ZONE</a:t>
              </a:r>
            </a:p>
            <a:p>
              <a:pPr marL="171450" indent="-171450" algn="l">
                <a:spcBef>
                  <a:spcPts val="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cs-CZ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GRILL ASSISTANT</a:t>
              </a:r>
            </a:p>
          </p:txBody>
        </p:sp>
      </p:grpSp>
      <p:pic>
        <p:nvPicPr>
          <p:cNvPr id="13" name="Obrázek 12" descr="Obsah obrázku elektronika, text, ovládání, interiér&#10;&#10;Popis byl vytvořen automaticky">
            <a:extLst>
              <a:ext uri="{FF2B5EF4-FFF2-40B4-BE49-F238E27FC236}">
                <a16:creationId xmlns:a16="http://schemas.microsoft.com/office/drawing/2014/main" id="{7A31A6E7-156B-A3C8-F292-03BBE11810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229" y="5380524"/>
            <a:ext cx="3963172" cy="2232587"/>
          </a:xfrm>
          <a:prstGeom prst="rect">
            <a:avLst/>
          </a:prstGeom>
        </p:spPr>
      </p:pic>
      <p:pic>
        <p:nvPicPr>
          <p:cNvPr id="17" name="Obrázek 16" descr="Obsah obrázku elektronika, Elektronické zařízení&#10;&#10;Popis byl vytvořen automaticky">
            <a:extLst>
              <a:ext uri="{FF2B5EF4-FFF2-40B4-BE49-F238E27FC236}">
                <a16:creationId xmlns:a16="http://schemas.microsoft.com/office/drawing/2014/main" id="{0DB0FBC4-BC89-9DA7-5065-C591090BC4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24" y="1764001"/>
            <a:ext cx="7051637" cy="442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023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Concept">
      <a:dk1>
        <a:srgbClr val="C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ep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10588</TotalTime>
  <Words>136</Words>
  <Application>Microsoft Office PowerPoint</Application>
  <PresentationFormat>Niestandardowy</PresentationFormat>
  <Paragraphs>24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Motiv systému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GyGlo</dc:creator>
  <cp:lastModifiedBy>Monika Kasprzyk</cp:lastModifiedBy>
  <cp:revision>432</cp:revision>
  <cp:lastPrinted>2017-02-14T13:26:11Z</cp:lastPrinted>
  <dcterms:created xsi:type="dcterms:W3CDTF">2014-11-27T13:05:32Z</dcterms:created>
  <dcterms:modified xsi:type="dcterms:W3CDTF">2024-12-11T15:35:57Z</dcterms:modified>
</cp:coreProperties>
</file>